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57" r:id="rId5"/>
    <p:sldId id="258" r:id="rId6"/>
    <p:sldId id="259" r:id="rId7"/>
    <p:sldId id="268" r:id="rId8"/>
    <p:sldId id="260" r:id="rId9"/>
    <p:sldId id="269" r:id="rId10"/>
    <p:sldId id="261" r:id="rId11"/>
    <p:sldId id="270" r:id="rId12"/>
    <p:sldId id="263" r:id="rId13"/>
    <p:sldId id="271" r:id="rId14"/>
    <p:sldId id="264" r:id="rId15"/>
    <p:sldId id="272" r:id="rId16"/>
    <p:sldId id="265" r:id="rId17"/>
    <p:sldId id="273" r:id="rId18"/>
    <p:sldId id="266" r:id="rId19"/>
    <p:sldId id="274" r:id="rId20"/>
    <p:sldId id="267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28" d="100"/>
          <a:sy n="128" d="100"/>
        </p:scale>
        <p:origin x="9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6E0E-C5C3-89CC-B3E2-97587113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9A035-9713-E933-5551-BD7858FD3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D9A52-A817-0F7A-4DFA-C0E3123C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01E8-4132-F857-7A34-D7441682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D845-770A-3B88-5DE7-AA20006B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9C67-28AB-2F40-1E2B-4D95FB04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006D2-39B4-C1FF-9C47-96B84B91C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E03B-9015-EEEE-3571-3A0D37DD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6A66-02B1-0BCF-1C27-65AB33A3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E6FA8-297B-7643-667B-21EB6115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3B22A-915E-3C3A-0898-D047C5721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F8E7A-119C-7228-1B77-0520101C5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DFA47-D482-A38D-23B6-FBF292F1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00BD3-78ED-DC51-E33C-E6719C5A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F919-4059-5673-CE57-25B0245F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13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BBF6-E351-AAA9-6946-2C7F1098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CD5A-A960-4E2F-AF20-74EDF8D58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D5210-AB08-C455-1EE3-FD68FD16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A5659-AFFD-E8EC-5A4C-40ED24CA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E9E88-93BE-8B91-0858-618B2FA1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89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3ED5-04AD-5982-45D9-BCAC065D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658B8-549D-2723-467F-95A2C44B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A85A-0A4E-F290-B9B0-5A70C6C5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89D2-F96A-903F-B972-DB8D7611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8322A-979D-DE7D-CEA9-EAF8F76E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0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E19E-0574-65C1-486A-28CFD459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536A-D221-4B36-835C-4656962F9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F9EBC-1B71-1BE5-80D3-2A4291B7B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5BA26-AC54-96DD-D919-8938CB37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C20CE-DAC0-92D1-A0F4-A10AF5C5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674F0-0DBE-3CF8-BD8D-C17C9F9B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30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CB86-C0A7-37FD-5B2E-63ECEDCD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BD642-8A50-F6A3-709C-9A1A679A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486A-87F8-E200-BE68-65ADE04B2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E980F-BEB5-EE97-73AA-89CDA60BA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4CDF6-0099-F300-0304-DC59BB441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64CBF-E535-5ACC-A0F0-F0C4C2BB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BBB51-7529-E97E-B48C-8F6E52F2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F793C-060C-ED75-8E7C-F5563F02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39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B383-9C2A-0701-E6E2-59BB3E79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10001-322E-B2EB-7AE0-52678569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06262-55F0-4B8B-64A6-14DEB859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78083-4D2E-3145-A899-CDC36D64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18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DAF73-5DA7-BB83-2A60-42C4A1F8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9EEE9-9FD9-033B-A0A9-A35029EC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B242E-C5DF-D5D5-990A-E62CEFB7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95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B9C9-06F3-E4B5-904E-F6914754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143C-1FAD-D65C-4013-4BA25F32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14C2-BD6E-C667-A53D-CE08CB5B8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49294-3B95-9216-1CB0-D0306004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2C53D-B931-A283-FB60-9A3C5F45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8CCF4-2594-24D8-0D56-5FB95EAF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1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D024-B7D6-7BEA-78C5-80021C7A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89861-7ED1-94D0-F263-4C1358509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E3247-84B1-C756-5478-417DA1F1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262B2-4AEF-918A-EB4B-D8B57504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ACE4A-DE83-CCF3-B543-0547BF2D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3AA98-C1DD-2492-5BFB-CF944164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39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C08C2-EF5E-5D87-8555-81E8EEC5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1A575-9A93-A773-C863-91303BE89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0FBD-D09A-27E1-5789-08BDD2A82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21385F-FEE4-4246-A0D4-65A6E4900E5F}" type="datetimeFigureOut">
              <a:rPr lang="da-DK" smtClean="0"/>
              <a:t>06-01-2024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2C14B-0930-CD6E-A94D-DFFD37366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AA78-C431-78DD-54AF-FDC038870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18DED-9463-4059-A5BD-A6F197BDE5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6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8BA467-CAEC-F2F7-551C-C7FF401FA102}"/>
              </a:ext>
            </a:extLst>
          </p:cNvPr>
          <p:cNvSpPr txBox="1"/>
          <p:nvPr/>
        </p:nvSpPr>
        <p:spPr>
          <a:xfrm>
            <a:off x="1840376" y="3059668"/>
            <a:ext cx="983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of Ra, </a:t>
            </a:r>
            <a:r>
              <a:rPr lang="da-DK" dirty="0" err="1"/>
              <a:t>Rq</a:t>
            </a:r>
            <a:r>
              <a:rPr lang="da-DK" dirty="0"/>
              <a:t>, </a:t>
            </a:r>
            <a:r>
              <a:rPr lang="da-DK" dirty="0" err="1"/>
              <a:t>Sa</a:t>
            </a:r>
            <a:r>
              <a:rPr lang="da-DK" dirty="0"/>
              <a:t> and </a:t>
            </a:r>
            <a:r>
              <a:rPr lang="da-DK" dirty="0" err="1"/>
              <a:t>Sq</a:t>
            </a:r>
            <a:r>
              <a:rPr lang="da-DK" dirty="0"/>
              <a:t> for the 16 samples from top view with x5 </a:t>
            </a:r>
            <a:r>
              <a:rPr lang="da-DK" dirty="0" err="1"/>
              <a:t>magnification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graph&#10;&#10;Description automatically generated">
            <a:extLst>
              <a:ext uri="{FF2B5EF4-FFF2-40B4-BE49-F238E27FC236}">
                <a16:creationId xmlns:a16="http://schemas.microsoft.com/office/drawing/2014/main" id="{F2642958-B024-A5BE-9778-943A66A15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18" y="0"/>
            <a:ext cx="495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F1AC5-741D-F99E-84A1-266E758CE299}"/>
              </a:ext>
            </a:extLst>
          </p:cNvPr>
          <p:cNvSpPr txBox="1"/>
          <p:nvPr/>
        </p:nvSpPr>
        <p:spPr>
          <a:xfrm>
            <a:off x="716691" y="2967335"/>
            <a:ext cx="10787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 err="1"/>
              <a:t>Comparison</a:t>
            </a:r>
            <a:r>
              <a:rPr lang="da-DK" dirty="0"/>
              <a:t> of Ra, </a:t>
            </a:r>
            <a:r>
              <a:rPr lang="da-DK" dirty="0" err="1"/>
              <a:t>Rq</a:t>
            </a:r>
            <a:r>
              <a:rPr lang="da-DK" dirty="0"/>
              <a:t>, </a:t>
            </a:r>
            <a:r>
              <a:rPr lang="da-DK" dirty="0" err="1"/>
              <a:t>Sa</a:t>
            </a:r>
            <a:r>
              <a:rPr lang="da-DK" dirty="0"/>
              <a:t> and </a:t>
            </a:r>
            <a:r>
              <a:rPr lang="da-DK" dirty="0" err="1"/>
              <a:t>Sq</a:t>
            </a:r>
            <a:r>
              <a:rPr lang="da-DK" dirty="0"/>
              <a:t> for the 16 samples from the </a:t>
            </a:r>
            <a:r>
              <a:rPr lang="da-DK" dirty="0" err="1"/>
              <a:t>bottom</a:t>
            </a:r>
            <a:r>
              <a:rPr lang="da-DK" dirty="0"/>
              <a:t> with x5 </a:t>
            </a:r>
            <a:r>
              <a:rPr lang="da-DK" dirty="0" err="1"/>
              <a:t>magnification</a:t>
            </a:r>
            <a:r>
              <a:rPr lang="da-DK" dirty="0"/>
              <a:t>. Ra and </a:t>
            </a:r>
            <a:r>
              <a:rPr lang="da-DK" dirty="0" err="1"/>
              <a:t>Rq</a:t>
            </a:r>
            <a:r>
              <a:rPr lang="da-DK" dirty="0"/>
              <a:t> </a:t>
            </a:r>
            <a:r>
              <a:rPr lang="da-DK" dirty="0" err="1"/>
              <a:t>measurements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repeated</a:t>
            </a:r>
            <a:r>
              <a:rPr lang="da-DK" dirty="0"/>
              <a:t> </a:t>
            </a:r>
            <a:r>
              <a:rPr lang="da-DK" dirty="0" err="1"/>
              <a:t>twice</a:t>
            </a:r>
            <a:r>
              <a:rPr lang="da-DK" dirty="0"/>
              <a:t> to </a:t>
            </a:r>
            <a:r>
              <a:rPr lang="da-DK" dirty="0" err="1"/>
              <a:t>visualize</a:t>
            </a:r>
            <a:r>
              <a:rPr lang="da-DK" dirty="0"/>
              <a:t> </a:t>
            </a:r>
            <a:r>
              <a:rPr lang="da-DK" dirty="0" err="1"/>
              <a:t>eventual</a:t>
            </a:r>
            <a:r>
              <a:rPr lang="da-DK" dirty="0"/>
              <a:t> </a:t>
            </a:r>
            <a:r>
              <a:rPr lang="da-DK" dirty="0" err="1"/>
              <a:t>error</a:t>
            </a:r>
            <a:r>
              <a:rPr lang="da-DK" dirty="0"/>
              <a:t> </a:t>
            </a:r>
            <a:r>
              <a:rPr lang="da-DK" dirty="0" err="1"/>
              <a:t>variance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69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9815E2FD-F3BD-0512-6507-B720B12A9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55" y="0"/>
            <a:ext cx="499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6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7B6CAD-D9F4-4707-4F21-0504CC08A7D8}"/>
              </a:ext>
            </a:extLst>
          </p:cNvPr>
          <p:cNvSpPr txBox="1"/>
          <p:nvPr/>
        </p:nvSpPr>
        <p:spPr>
          <a:xfrm>
            <a:off x="1062681" y="3105835"/>
            <a:ext cx="9885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of D10, D50, D90 and Span for the 16 samples from the top with x10 </a:t>
            </a:r>
            <a:r>
              <a:rPr lang="da-DK" dirty="0" err="1"/>
              <a:t>magnification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B7B2C204-2C6C-3BC9-ACE2-038B414FA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97" y="209172"/>
            <a:ext cx="7035406" cy="64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FA789-0E24-32EE-1E3E-C570FE59C259}"/>
              </a:ext>
            </a:extLst>
          </p:cNvPr>
          <p:cNvSpPr txBox="1"/>
          <p:nvPr/>
        </p:nvSpPr>
        <p:spPr>
          <a:xfrm>
            <a:off x="976183" y="3105835"/>
            <a:ext cx="981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of D10, D50, D90 and Span for the 16 samples from the top with x20 </a:t>
            </a:r>
            <a:r>
              <a:rPr lang="da-DK" dirty="0" err="1"/>
              <a:t>magnification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1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5F5D6235-566D-2FAB-1A20-2A0D0CDE4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92" y="227183"/>
            <a:ext cx="6824815" cy="64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9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A29642-D0E0-0013-F83D-CEF62FC8E452}"/>
              </a:ext>
            </a:extLst>
          </p:cNvPr>
          <p:cNvSpPr txBox="1"/>
          <p:nvPr/>
        </p:nvSpPr>
        <p:spPr>
          <a:xfrm>
            <a:off x="1013253" y="3105835"/>
            <a:ext cx="10490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of D10, D50, D90 and Span for the 16 samples from the marked side with x20 </a:t>
            </a:r>
            <a:r>
              <a:rPr lang="da-DK" dirty="0" err="1"/>
              <a:t>magnification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0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498ABF50-29E6-683F-103D-3929BC51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57" y="264591"/>
            <a:ext cx="7237685" cy="63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A75C4D-4915-CD74-421C-656795C19E49}"/>
              </a:ext>
            </a:extLst>
          </p:cNvPr>
          <p:cNvSpPr txBox="1"/>
          <p:nvPr/>
        </p:nvSpPr>
        <p:spPr>
          <a:xfrm>
            <a:off x="1223318" y="3244334"/>
            <a:ext cx="1040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of D10, D50, D90 and Span for the 16 samples from the </a:t>
            </a:r>
            <a:r>
              <a:rPr lang="da-DK" dirty="0" err="1"/>
              <a:t>bottom</a:t>
            </a:r>
            <a:r>
              <a:rPr lang="da-DK" dirty="0"/>
              <a:t> with x20 </a:t>
            </a:r>
            <a:r>
              <a:rPr lang="da-DK" dirty="0" err="1"/>
              <a:t>magnification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2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10C84B2F-CAE4-4CAD-9EF9-F8003AC6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81" y="118865"/>
            <a:ext cx="7278638" cy="66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816E12E0-6AF3-C2D8-9E59-87861AC0E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54" y="250736"/>
            <a:ext cx="6722291" cy="63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44467D29-A663-AEB4-562A-0E6F1C5C5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6" b="50092"/>
          <a:stretch/>
        </p:blipFill>
        <p:spPr>
          <a:xfrm>
            <a:off x="3080621" y="429618"/>
            <a:ext cx="6409815" cy="5998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E292D-DFF4-640D-45FF-070D3464630F}"/>
              </a:ext>
            </a:extLst>
          </p:cNvPr>
          <p:cNvSpPr txBox="1"/>
          <p:nvPr/>
        </p:nvSpPr>
        <p:spPr>
          <a:xfrm>
            <a:off x="648182" y="429618"/>
            <a:ext cx="694481" cy="38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Ra</a:t>
            </a:r>
          </a:p>
        </p:txBody>
      </p:sp>
    </p:spTree>
    <p:extLst>
      <p:ext uri="{BB962C8B-B14F-4D97-AF65-F5344CB8AC3E}">
        <p14:creationId xmlns:p14="http://schemas.microsoft.com/office/powerpoint/2010/main" val="142576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6164212F-251A-211D-4A9A-DBC4F2E78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3" t="538" r="964" b="49554"/>
          <a:stretch/>
        </p:blipFill>
        <p:spPr>
          <a:xfrm>
            <a:off x="2629441" y="494112"/>
            <a:ext cx="6576291" cy="5998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378F1-66DA-0CAC-D9C8-3E5D9AC6894C}"/>
              </a:ext>
            </a:extLst>
          </p:cNvPr>
          <p:cNvSpPr txBox="1"/>
          <p:nvPr/>
        </p:nvSpPr>
        <p:spPr>
          <a:xfrm>
            <a:off x="648182" y="429618"/>
            <a:ext cx="694481" cy="38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Rq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205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722D12F6-9AA6-8402-B469-9E78831DE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49998" r="53166" b="846"/>
          <a:stretch/>
        </p:blipFill>
        <p:spPr>
          <a:xfrm>
            <a:off x="3298784" y="474823"/>
            <a:ext cx="6092143" cy="5908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997E3-EFC9-E38B-2724-45D15FB4B1A2}"/>
              </a:ext>
            </a:extLst>
          </p:cNvPr>
          <p:cNvSpPr txBox="1"/>
          <p:nvPr/>
        </p:nvSpPr>
        <p:spPr>
          <a:xfrm>
            <a:off x="648182" y="429618"/>
            <a:ext cx="694481" cy="38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Sa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21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EEAE8A4D-0DCF-F2CE-5429-21DA8CE8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 t="50001" r="759" b="1177"/>
          <a:stretch/>
        </p:blipFill>
        <p:spPr>
          <a:xfrm>
            <a:off x="3102015" y="358814"/>
            <a:ext cx="6238755" cy="5868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DD9541-36DB-F8A6-B526-2B2A181602F1}"/>
              </a:ext>
            </a:extLst>
          </p:cNvPr>
          <p:cNvSpPr txBox="1"/>
          <p:nvPr/>
        </p:nvSpPr>
        <p:spPr>
          <a:xfrm>
            <a:off x="648182" y="429618"/>
            <a:ext cx="694481" cy="38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Sq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082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3C91C0-A881-32F1-23BF-2218269E674A}"/>
              </a:ext>
            </a:extLst>
          </p:cNvPr>
          <p:cNvSpPr txBox="1"/>
          <p:nvPr/>
        </p:nvSpPr>
        <p:spPr>
          <a:xfrm>
            <a:off x="1421027" y="3105835"/>
            <a:ext cx="948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 err="1"/>
              <a:t>Comparison</a:t>
            </a:r>
            <a:r>
              <a:rPr lang="da-DK" dirty="0"/>
              <a:t> of Ra, </a:t>
            </a:r>
            <a:r>
              <a:rPr lang="da-DK" dirty="0" err="1"/>
              <a:t>Rq</a:t>
            </a:r>
            <a:r>
              <a:rPr lang="da-DK" dirty="0"/>
              <a:t>, </a:t>
            </a:r>
            <a:r>
              <a:rPr lang="da-DK" dirty="0" err="1"/>
              <a:t>Sa</a:t>
            </a:r>
            <a:r>
              <a:rPr lang="da-DK" dirty="0"/>
              <a:t> and </a:t>
            </a:r>
            <a:r>
              <a:rPr lang="da-DK" dirty="0" err="1"/>
              <a:t>Sq</a:t>
            </a:r>
            <a:r>
              <a:rPr lang="da-DK" dirty="0"/>
              <a:t> for the 16 samples from top view with x20 </a:t>
            </a:r>
            <a:r>
              <a:rPr lang="da-DK" dirty="0" err="1"/>
              <a:t>magnification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73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56E9DB74-9AA8-1ADE-4222-2A492183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79" y="0"/>
            <a:ext cx="7493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5C6B2-AE97-BDB8-6F3E-4F5352F286E5}"/>
              </a:ext>
            </a:extLst>
          </p:cNvPr>
          <p:cNvSpPr txBox="1"/>
          <p:nvPr/>
        </p:nvSpPr>
        <p:spPr>
          <a:xfrm>
            <a:off x="654908" y="2828836"/>
            <a:ext cx="10873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 err="1"/>
              <a:t>Comparison</a:t>
            </a:r>
            <a:r>
              <a:rPr lang="da-DK" dirty="0"/>
              <a:t> of Ra, </a:t>
            </a:r>
            <a:r>
              <a:rPr lang="da-DK" dirty="0" err="1"/>
              <a:t>Rq</a:t>
            </a:r>
            <a:r>
              <a:rPr lang="da-DK" dirty="0"/>
              <a:t>, </a:t>
            </a:r>
            <a:r>
              <a:rPr lang="da-DK" dirty="0" err="1"/>
              <a:t>Sa</a:t>
            </a:r>
            <a:r>
              <a:rPr lang="da-DK" dirty="0"/>
              <a:t> and </a:t>
            </a:r>
            <a:r>
              <a:rPr lang="da-DK" dirty="0" err="1"/>
              <a:t>Sq</a:t>
            </a:r>
            <a:r>
              <a:rPr lang="da-DK" dirty="0"/>
              <a:t> for the 16 samples from the marked side with x5 </a:t>
            </a:r>
            <a:r>
              <a:rPr lang="da-DK" dirty="0" err="1"/>
              <a:t>magnification</a:t>
            </a:r>
            <a:r>
              <a:rPr lang="da-DK" dirty="0"/>
              <a:t>. Ra and </a:t>
            </a:r>
            <a:r>
              <a:rPr lang="da-DK" dirty="0" err="1"/>
              <a:t>Rq</a:t>
            </a:r>
            <a:r>
              <a:rPr lang="da-DK" dirty="0"/>
              <a:t> </a:t>
            </a:r>
            <a:r>
              <a:rPr lang="da-DK" dirty="0" err="1"/>
              <a:t>measurements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repeated</a:t>
            </a:r>
            <a:r>
              <a:rPr lang="da-DK" dirty="0"/>
              <a:t> </a:t>
            </a:r>
            <a:r>
              <a:rPr lang="da-DK" dirty="0" err="1"/>
              <a:t>twice</a:t>
            </a:r>
            <a:r>
              <a:rPr lang="da-DK" dirty="0"/>
              <a:t> to </a:t>
            </a:r>
            <a:r>
              <a:rPr lang="da-DK" dirty="0" err="1"/>
              <a:t>visualize</a:t>
            </a:r>
            <a:r>
              <a:rPr lang="da-DK" dirty="0"/>
              <a:t> </a:t>
            </a:r>
            <a:r>
              <a:rPr lang="da-DK" dirty="0" err="1"/>
              <a:t>eventual</a:t>
            </a:r>
            <a:r>
              <a:rPr lang="da-DK" dirty="0"/>
              <a:t> </a:t>
            </a:r>
            <a:r>
              <a:rPr lang="da-DK" dirty="0" err="1"/>
              <a:t>error</a:t>
            </a:r>
            <a:r>
              <a:rPr lang="da-DK" dirty="0"/>
              <a:t> </a:t>
            </a:r>
            <a:r>
              <a:rPr lang="da-DK" dirty="0" err="1"/>
              <a:t>variance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15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192</Words>
  <Application>Microsoft Office PowerPoint</Application>
  <PresentationFormat>Widescreen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Tonello</dc:creator>
  <cp:lastModifiedBy>Riccardo Tonello</cp:lastModifiedBy>
  <cp:revision>2</cp:revision>
  <dcterms:created xsi:type="dcterms:W3CDTF">2024-01-06T15:37:04Z</dcterms:created>
  <dcterms:modified xsi:type="dcterms:W3CDTF">2024-01-06T16:21:59Z</dcterms:modified>
</cp:coreProperties>
</file>